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07" autoAdjust="0"/>
  </p:normalViewPr>
  <p:slideViewPr>
    <p:cSldViewPr>
      <p:cViewPr varScale="1">
        <p:scale>
          <a:sx n="66" d="100"/>
          <a:sy n="66" d="100"/>
        </p:scale>
        <p:origin x="-43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85D2EA4-5E11-4A97-9E8D-97A97A2EFEFA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6B37B30-ED14-4166-9416-13300B23C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Знай свой край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786610" cy="785818"/>
          </a:xfrm>
        </p:spPr>
        <p:txBody>
          <a:bodyPr>
            <a:normAutofit fontScale="70000" lnSpcReduction="20000"/>
          </a:bodyPr>
          <a:lstStyle/>
          <a:p>
            <a:r>
              <a:rPr lang="ru-RU" sz="4200" dirty="0" smtClean="0"/>
              <a:t>Как называется главная река нашего края?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71670" y="2928934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sldjump"/>
              </a:rPr>
              <a:t>Волга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3429000"/>
            <a:ext cx="898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sldjump"/>
              </a:rPr>
              <a:t>Дон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4000504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3" action="ppaction://hlinksldjump"/>
              </a:rPr>
              <a:t>Кубань</a:t>
            </a:r>
            <a:r>
              <a:rPr lang="ru-RU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4572008"/>
            <a:ext cx="997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sldjump"/>
              </a:rPr>
              <a:t>Лаба</a:t>
            </a:r>
            <a:r>
              <a:rPr lang="ru-RU" dirty="0" smtClean="0">
                <a:hlinkClick r:id="rId2" action="ppaction://hlinksldjump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400800" cy="5000660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206" y="557214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7"/>
            <a:ext cx="7772400" cy="857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400800" cy="785818"/>
          </a:xfrm>
        </p:spPr>
        <p:txBody>
          <a:bodyPr>
            <a:normAutofit/>
          </a:bodyPr>
          <a:lstStyle/>
          <a:p>
            <a:r>
              <a:rPr lang="ru-RU" dirty="0" smtClean="0"/>
              <a:t>Столица нашего края?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321468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Краснодар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857628"/>
            <a:ext cx="1292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 action="ppaction://hlinksldjump"/>
              </a:rPr>
              <a:t>К</a:t>
            </a:r>
            <a:r>
              <a:rPr lang="ru-RU" dirty="0" smtClean="0">
                <a:hlinkClick r:id="rId3" action="ppaction://hlinksldjump"/>
              </a:rPr>
              <a:t>ропоткин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450057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Кореновск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429552" cy="4857784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535782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400800" cy="5000660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206" y="557214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7"/>
            <a:ext cx="7772400" cy="857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400800" cy="78581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каком городе нашего края пройдут зимние Олимпийские игры 2014?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321468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Сочи   </a:t>
            </a:r>
            <a:r>
              <a:rPr lang="ru-RU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857628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Туапсе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450057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Геленджик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14546" y="5286388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Анапа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857232"/>
            <a:ext cx="6858048" cy="4857784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535782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400800" cy="5000660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206" y="557214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7"/>
            <a:ext cx="7772400" cy="857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400800" cy="78581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 каких слов начинается гимн нашего края?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3214686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Ты Кубань – ты наша родина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85762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Ты Кубань – наш отчий дом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450057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Ты Кубань – мое отечество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857232"/>
            <a:ext cx="7500990" cy="4857784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400800" cy="5000660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Знай свой край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786610" cy="785818"/>
          </a:xfrm>
        </p:spPr>
        <p:txBody>
          <a:bodyPr>
            <a:normAutofit fontScale="70000" lnSpcReduction="20000"/>
          </a:bodyPr>
          <a:lstStyle/>
          <a:p>
            <a:r>
              <a:rPr lang="ru-RU" sz="4200" dirty="0" smtClean="0"/>
              <a:t>Как называется главная река нашего края?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71670" y="2928934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sldjump"/>
              </a:rPr>
              <a:t>Волга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3429000"/>
            <a:ext cx="898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sldjump"/>
              </a:rPr>
              <a:t>Дон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4000504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3" action="ppaction://hlinksldjump"/>
              </a:rPr>
              <a:t>Кубань</a:t>
            </a:r>
            <a:r>
              <a:rPr lang="ru-RU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4572008"/>
            <a:ext cx="997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2" action="ppaction://hlinksldjump"/>
              </a:rPr>
              <a:t>Лаба</a:t>
            </a:r>
            <a:r>
              <a:rPr lang="ru-RU" dirty="0" smtClean="0">
                <a:hlinkClick r:id="rId2" action="ppaction://hlinksldjump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928670"/>
            <a:ext cx="7429552" cy="4857784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535782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400800" cy="5000660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768" y="564357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7"/>
            <a:ext cx="7772400" cy="857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400800" cy="785818"/>
          </a:xfrm>
        </p:spPr>
        <p:txBody>
          <a:bodyPr/>
          <a:lstStyle/>
          <a:p>
            <a:r>
              <a:rPr lang="ru-RU" dirty="0" smtClean="0"/>
              <a:t>Какие моря омывают наш край?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321468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Синие и Черное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857628"/>
            <a:ext cx="2044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Черное и Азовское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442913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Белое и Азовское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429552" cy="4857784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535782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400800" cy="5000660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768" y="557214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7"/>
            <a:ext cx="7772400" cy="857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14554"/>
            <a:ext cx="6400800" cy="785818"/>
          </a:xfrm>
        </p:spPr>
        <p:txBody>
          <a:bodyPr>
            <a:normAutofit/>
          </a:bodyPr>
          <a:lstStyle/>
          <a:p>
            <a:r>
              <a:rPr lang="ru-RU" dirty="0" smtClean="0"/>
              <a:t>Как называются горы в нашем крае?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321468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Урал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857628"/>
            <a:ext cx="895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Кавказ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442913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Памир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857232"/>
            <a:ext cx="7500990" cy="4857784"/>
          </a:xfrm>
          <a:solidFill>
            <a:srgbClr val="FF0000"/>
          </a:solidFill>
        </p:spPr>
        <p:txBody>
          <a:bodyPr>
            <a:noAutofit/>
          </a:bodyPr>
          <a:lstStyle/>
          <a:p>
            <a:endParaRPr lang="ru-RU" sz="8800" dirty="0" smtClean="0"/>
          </a:p>
          <a:p>
            <a:r>
              <a:rPr lang="ru-RU" sz="8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неправильно</a:t>
            </a:r>
            <a:endParaRPr lang="ru-RU" sz="8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535782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49</TotalTime>
  <Words>122</Words>
  <Application>Microsoft Office PowerPoint</Application>
  <PresentationFormat>Экран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Знай свой край</vt:lpstr>
      <vt:lpstr>Знай свой край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Знай свой край</dc:title>
  <dc:creator>Пользователь</dc:creator>
  <cp:lastModifiedBy>User</cp:lastModifiedBy>
  <cp:revision>7</cp:revision>
  <dcterms:created xsi:type="dcterms:W3CDTF">2013-11-15T08:59:41Z</dcterms:created>
  <dcterms:modified xsi:type="dcterms:W3CDTF">2013-11-18T09:16:36Z</dcterms:modified>
</cp:coreProperties>
</file>